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36576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>
        <p:scale>
          <a:sx n="148" d="100"/>
          <a:sy n="148" d="100"/>
        </p:scale>
        <p:origin x="3688" y="-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" y="1646133"/>
            <a:ext cx="3108960" cy="3501813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5282989"/>
            <a:ext cx="2743200" cy="2428451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8640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160" indent="0" algn="ctr">
              <a:buNone/>
              <a:defRPr sz="640"/>
            </a:lvl8pPr>
            <a:lvl9pPr marL="1463040" indent="0" algn="ctr">
              <a:buNone/>
              <a:defRPr sz="6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1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797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" y="535517"/>
            <a:ext cx="788670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" y="535517"/>
            <a:ext cx="2320290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352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22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" y="2507618"/>
            <a:ext cx="3154680" cy="4184014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" y="6731215"/>
            <a:ext cx="3154680" cy="2200274"/>
          </a:xfrm>
        </p:spPr>
        <p:txBody>
          <a:bodyPr/>
          <a:lstStyle>
            <a:lvl1pPr marL="0" indent="0">
              <a:buNone/>
              <a:defRPr sz="960">
                <a:solidFill>
                  <a:schemeClr val="tx1"/>
                </a:solidFill>
              </a:defRPr>
            </a:lvl1pPr>
            <a:lvl2pPr marL="18288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2pPr>
            <a:lvl3pPr marL="36576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3pPr>
            <a:lvl4pPr marL="5486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4pPr>
            <a:lvl5pPr marL="73152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5pPr>
            <a:lvl6pPr marL="91440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6pPr>
            <a:lvl7pPr marL="109728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7pPr>
            <a:lvl8pPr marL="128016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8pPr>
            <a:lvl9pPr marL="14630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71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" y="2677584"/>
            <a:ext cx="155448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" y="2677584"/>
            <a:ext cx="155448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310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" y="535519"/>
            <a:ext cx="3154680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7" y="2465706"/>
            <a:ext cx="1547336" cy="1208404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7" y="3674110"/>
            <a:ext cx="1547336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" y="2465706"/>
            <a:ext cx="1554956" cy="1208404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" y="3674110"/>
            <a:ext cx="1554956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10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21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344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7" y="670560"/>
            <a:ext cx="1179671" cy="234696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" y="1448226"/>
            <a:ext cx="1851660" cy="7147983"/>
          </a:xfrm>
        </p:spPr>
        <p:txBody>
          <a:bodyPr/>
          <a:lstStyle>
            <a:lvl1pPr>
              <a:defRPr sz="1280"/>
            </a:lvl1pPr>
            <a:lvl2pPr>
              <a:defRPr sz="1120"/>
            </a:lvl2pPr>
            <a:lvl3pPr>
              <a:defRPr sz="96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7" y="3017520"/>
            <a:ext cx="1179671" cy="5590329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8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7" y="670560"/>
            <a:ext cx="1179671" cy="234696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" y="1448226"/>
            <a:ext cx="1851660" cy="7147983"/>
          </a:xfrm>
        </p:spPr>
        <p:txBody>
          <a:bodyPr anchor="t"/>
          <a:lstStyle>
            <a:lvl1pPr marL="0" indent="0">
              <a:buNone/>
              <a:defRPr sz="1280"/>
            </a:lvl1pPr>
            <a:lvl2pPr marL="182880" indent="0">
              <a:buNone/>
              <a:defRPr sz="1120"/>
            </a:lvl2pPr>
            <a:lvl3pPr marL="365760" indent="0">
              <a:buNone/>
              <a:defRPr sz="960"/>
            </a:lvl3pPr>
            <a:lvl4pPr marL="548640" indent="0">
              <a:buNone/>
              <a:defRPr sz="800"/>
            </a:lvl4pPr>
            <a:lvl5pPr marL="731520" indent="0">
              <a:buNone/>
              <a:defRPr sz="800"/>
            </a:lvl5pPr>
            <a:lvl6pPr marL="914400" indent="0">
              <a:buNone/>
              <a:defRPr sz="800"/>
            </a:lvl6pPr>
            <a:lvl7pPr marL="1097280" indent="0">
              <a:buNone/>
              <a:defRPr sz="800"/>
            </a:lvl7pPr>
            <a:lvl8pPr marL="1280160" indent="0">
              <a:buNone/>
              <a:defRPr sz="800"/>
            </a:lvl8pPr>
            <a:lvl9pPr marL="1463040" indent="0">
              <a:buNone/>
              <a:defRPr sz="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7" y="3017520"/>
            <a:ext cx="1179671" cy="5590329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67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" y="535519"/>
            <a:ext cx="315468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" y="2677584"/>
            <a:ext cx="315468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" y="9322649"/>
            <a:ext cx="8229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74FD7-3250-1C40-A9AF-D82D7184E456}" type="datetimeFigureOut">
              <a:rPr lang="en-US" smtClean="0"/>
              <a:t>9/19/21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" y="9322649"/>
            <a:ext cx="123444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" y="9322649"/>
            <a:ext cx="8229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67CFD-4760-1D49-9885-1E2943608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936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" rtl="0" eaLnBrk="1" latinLnBrk="0" hangingPunct="1">
        <a:lnSpc>
          <a:spcPct val="90000"/>
        </a:lnSpc>
        <a:spcBef>
          <a:spcPct val="0"/>
        </a:spcBef>
        <a:buNone/>
        <a:defRPr sz="1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36576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577164-2895-C247-8142-C4CB1B5819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487" y="4938157"/>
            <a:ext cx="2976623" cy="19844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5D5CAD-2F7F-214B-B888-1D463A32993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488" y="2780828"/>
            <a:ext cx="2976623" cy="19844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1507B5-C603-464B-A88D-930A4C8A7F6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488" y="623499"/>
            <a:ext cx="2976623" cy="19844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454E15-2E59-0A41-AA55-13088BC922D3}"/>
              </a:ext>
            </a:extLst>
          </p:cNvPr>
          <p:cNvSpPr txBox="1"/>
          <p:nvPr/>
        </p:nvSpPr>
        <p:spPr>
          <a:xfrm>
            <a:off x="189781" y="491706"/>
            <a:ext cx="4140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9B09DA-AC66-3340-A9D5-8A42A1CF76C1}"/>
              </a:ext>
            </a:extLst>
          </p:cNvPr>
          <p:cNvSpPr txBox="1"/>
          <p:nvPr/>
        </p:nvSpPr>
        <p:spPr>
          <a:xfrm>
            <a:off x="133453" y="2555041"/>
            <a:ext cx="4140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2EE667-B5DD-D241-BDA1-9FBA0EBCB306}"/>
              </a:ext>
            </a:extLst>
          </p:cNvPr>
          <p:cNvSpPr txBox="1"/>
          <p:nvPr/>
        </p:nvSpPr>
        <p:spPr>
          <a:xfrm>
            <a:off x="133453" y="4769574"/>
            <a:ext cx="4140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C</a:t>
            </a:r>
          </a:p>
        </p:txBody>
      </p:sp>
    </p:spTree>
    <p:extLst>
      <p:ext uri="{BB962C8B-B14F-4D97-AF65-F5344CB8AC3E}">
        <p14:creationId xmlns:p14="http://schemas.microsoft.com/office/powerpoint/2010/main" val="663000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5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Altendorf, Kayla - ARS</dc:creator>
  <cp:lastModifiedBy>Altendorf, Kayla - ARS</cp:lastModifiedBy>
  <cp:revision>1</cp:revision>
  <dcterms:created xsi:type="dcterms:W3CDTF">2021-09-20T03:20:21Z</dcterms:created>
  <dcterms:modified xsi:type="dcterms:W3CDTF">2021-09-20T03:25:33Z</dcterms:modified>
</cp:coreProperties>
</file>

<file path=docProps/thumbnail.jpeg>
</file>